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256" r:id="rId4"/>
    <p:sldId id="257" r:id="rId5"/>
    <p:sldId id="258" r:id="rId6"/>
    <p:sldId id="266" r:id="rId7"/>
    <p:sldId id="285" r:id="rId8"/>
    <p:sldId id="264" r:id="rId9"/>
    <p:sldId id="284" r:id="rId10"/>
    <p:sldId id="265" r:id="rId11"/>
    <p:sldId id="286" r:id="rId12"/>
    <p:sldId id="288" r:id="rId13"/>
    <p:sldId id="276" r:id="rId14"/>
    <p:sldId id="259" r:id="rId15"/>
    <p:sldId id="289" r:id="rId16"/>
    <p:sldId id="292" r:id="rId17"/>
    <p:sldId id="268" r:id="rId18"/>
    <p:sldId id="270" r:id="rId19"/>
    <p:sldId id="291" r:id="rId20"/>
    <p:sldId id="273" r:id="rId21"/>
    <p:sldId id="294" r:id="rId22"/>
    <p:sldId id="293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6"/>
            <p14:sldId id="285"/>
            <p14:sldId id="264"/>
            <p14:sldId id="284"/>
            <p14:sldId id="265"/>
            <p14:sldId id="286"/>
            <p14:sldId id="288"/>
            <p14:sldId id="276"/>
            <p14:sldId id="259"/>
            <p14:sldId id="289"/>
            <p14:sldId id="292"/>
            <p14:sldId id="268"/>
            <p14:sldId id="270"/>
            <p14:sldId id="291"/>
            <p14:sldId id="273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22.10.2021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7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высоты активации системы спасения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/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Из 2 закона Ньютона и формулы для вычисления силы сопротивления через коэффициент сопротивления формы следует следующее неравенство: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050" dirty="0"/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безразмерный КСФ. Учитывая, что спутник при падении нельзя рассматривать как тело определенной геометрической формы, его значение было принято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0,8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плотность среды, с учетом атмосферных условий имеет значение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1,2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максимальная скорость падения спутника в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искомая величина;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объем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0,001382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м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спутника,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=9,81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Выразив скорость из этой формулы и подставив известные значения, получим максимальную скорость падения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=26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Сервопривод до открытия СС будет работать 2 секунды, за это время спутник снизится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26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×2с=52м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Поскольку парашют должен быть открыт на высоте 50 метров, сервопривод необходимо запустить на высоте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50м+52м=102м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Сделаем запас и примем это значение за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м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B55CB8-1718-4207-9D22-63C07BA1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96" y="1633492"/>
                <a:ext cx="11242170" cy="4899226"/>
              </a:xfrm>
              <a:prstGeom prst="rect">
                <a:avLst/>
              </a:prstGeom>
              <a:blipFill>
                <a:blip r:embed="rId2"/>
                <a:stretch>
                  <a:fillRect l="-488" t="-746" r="-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0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4"/>
            <a:ext cx="12192000" cy="1143480"/>
          </a:xfrm>
        </p:spPr>
        <p:txBody>
          <a:bodyPr/>
          <a:lstStyle/>
          <a:p>
            <a:r>
              <a:rPr lang="ru-RU" altLang="ru-RU" sz="4800" b="1" dirty="0">
                <a:latin typeface="Calibri Light" panose="020F0302020204030204" pitchFamily="34" charset="0"/>
              </a:rPr>
              <a:t>Парашют для СС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246" y="1683543"/>
                <a:ext cx="8109754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76" y="2543275"/>
                <a:ext cx="7442835" cy="4199483"/>
              </a:xfrm>
              <a:prstGeom prst="rect">
                <a:avLst/>
              </a:prstGeom>
              <a:blipFill>
                <a:blip r:embed="rId3"/>
                <a:stretch>
                  <a:fillRect l="-737" t="-726" b="-13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6319" y="2159999"/>
            <a:ext cx="52440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Сегмент</a:t>
            </a:r>
            <a:r>
              <a:rPr lang="ru-RU" sz="4800" dirty="0"/>
              <a:t> </a:t>
            </a:r>
            <a:r>
              <a:rPr lang="ru-RU" sz="4800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A6F466-55FF-4394-A6D0-DE4E1FB1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строп парашюта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/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=2,4×16 см=36 см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Найдем максимальное натяжение строп:</a:t>
                </a:r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момент раскрытия парашюта скорость снижения свободно падающего спутника будет наибольшей. После его раскрытия произойдет сильный рывок, натяжение строп будет максимальным. Эта сила выражается следующей формулой: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сн)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Где: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масса ОПН,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0,42 кг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максимальная скорость,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26 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сн</m:t>
                        </m:r>
                      </m:sub>
                    </m:sSub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необходимая скорость снижения,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8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м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время полного раскрытия купола парашюта,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 с</m:t>
                    </m:r>
                  </m:oMath>
                </a14:m>
                <a:r>
                  <a:rPr lang="ru-RU" dirty="0"/>
                  <a:t>;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 количество строп, 6 штук.</a:t>
                </a:r>
              </a:p>
              <a:p>
                <a:pPr>
                  <a:spcBef>
                    <a:spcPct val="0"/>
                  </a:spcBef>
                </a:pPr>
                <a:endParaRPr lang="ru-RU" sz="9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ct val="0"/>
                  </a:spcBef>
                </a:pP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 Подставим в эту формулу известные значения и получим максимальное натяжение каждой из стропы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=1,26 Н</m:t>
                    </m:r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C0A857-0412-425B-BEA0-907421F2A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41" y="1417109"/>
                <a:ext cx="10970880" cy="5094856"/>
              </a:xfrm>
              <a:prstGeom prst="rect">
                <a:avLst/>
              </a:prstGeom>
              <a:blipFill>
                <a:blip r:embed="rId2"/>
                <a:stretch>
                  <a:fillRect l="-500" r="-8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836D2-93DA-4655-9D31-7725B646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Плата спутника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DFAD5-50D0-44FE-81B9-DB1BF4BD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3" y="2194560"/>
            <a:ext cx="5868762" cy="378718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A5157F8-7786-4DEA-A1AC-7CDE4A524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1373" y="1876927"/>
            <a:ext cx="5303570" cy="97782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507C36F-155D-4C9B-98FC-012B75ABD6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0915" y="2194560"/>
            <a:ext cx="4564028" cy="6971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4B81A43-5039-407D-B2FC-64CF9B2B54A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6107" y="2618072"/>
            <a:ext cx="3998836" cy="3410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9B21613-8A51-4A27-994C-46B43B976FF1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1144" y="2959073"/>
            <a:ext cx="4933799" cy="63682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21F6030-BC59-4BC6-B05D-EFA8FAC62E1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3580" y="3276706"/>
            <a:ext cx="3091363" cy="84243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F3616E7-3909-4DC2-86E2-7C66497DCD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72076" y="3618970"/>
            <a:ext cx="4292867" cy="94256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0E735DF-C39E-4B07-BC19-463F819BEE27}"/>
              </a:ext>
            </a:extLst>
          </p:cNvPr>
          <p:cNvCxnSpPr>
            <a:cxnSpLocks/>
          </p:cNvCxnSpPr>
          <p:nvPr/>
        </p:nvCxnSpPr>
        <p:spPr bwMode="auto">
          <a:xfrm flipV="1">
            <a:off x="3809950" y="3954429"/>
            <a:ext cx="3254993" cy="68648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47E0425-73A2-41B5-84B5-359E98C50406}"/>
              </a:ext>
            </a:extLst>
          </p:cNvPr>
          <p:cNvCxnSpPr>
            <a:cxnSpLocks/>
          </p:cNvCxnSpPr>
          <p:nvPr/>
        </p:nvCxnSpPr>
        <p:spPr bwMode="auto">
          <a:xfrm>
            <a:off x="2029276" y="5129822"/>
            <a:ext cx="5050932" cy="5204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AE006AC2-5C17-4F7B-AA26-9325A920F0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8983" y="4283201"/>
            <a:ext cx="2581225" cy="76287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0ADA8E0-710E-4152-BD8C-3271402467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9053" y="4958543"/>
            <a:ext cx="1091155" cy="664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04170C-F39A-4FD3-8E20-FE5BF819E274}"/>
              </a:ext>
            </a:extLst>
          </p:cNvPr>
          <p:cNvSpPr txBox="1"/>
          <p:nvPr/>
        </p:nvSpPr>
        <p:spPr>
          <a:xfrm>
            <a:off x="7080208" y="167411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Доп. Кнопка (не используется)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002543-62AA-45CA-91AD-8C51B45C5DB6}"/>
              </a:ext>
            </a:extLst>
          </p:cNvPr>
          <p:cNvSpPr txBox="1"/>
          <p:nvPr/>
        </p:nvSpPr>
        <p:spPr>
          <a:xfrm>
            <a:off x="7064943" y="1991745"/>
            <a:ext cx="385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Светодиоды – индикаторы состояния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3DF21-F858-46BB-8D29-2E31E5255991}"/>
              </a:ext>
            </a:extLst>
          </p:cNvPr>
          <p:cNvSpPr txBox="1"/>
          <p:nvPr/>
        </p:nvSpPr>
        <p:spPr>
          <a:xfrm>
            <a:off x="7080208" y="2410058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Кнопка запуска тестирования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4BBD34-492B-431B-A0E5-EEAFCF30DFCB}"/>
              </a:ext>
            </a:extLst>
          </p:cNvPr>
          <p:cNvSpPr txBox="1"/>
          <p:nvPr/>
        </p:nvSpPr>
        <p:spPr>
          <a:xfrm>
            <a:off x="7080208" y="2754958"/>
            <a:ext cx="186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МК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Arduino Nano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088338-6539-46A1-9419-CE4F6DE940A7}"/>
              </a:ext>
            </a:extLst>
          </p:cNvPr>
          <p:cNvSpPr txBox="1"/>
          <p:nvPr/>
        </p:nvSpPr>
        <p:spPr>
          <a:xfrm>
            <a:off x="7078653" y="3065616"/>
            <a:ext cx="411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Джемперы переключения вывода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E5273E-1314-4E6A-801E-0EBD4F2CB806}"/>
              </a:ext>
            </a:extLst>
          </p:cNvPr>
          <p:cNvSpPr txBox="1"/>
          <p:nvPr/>
        </p:nvSpPr>
        <p:spPr>
          <a:xfrm>
            <a:off x="7064943" y="3410516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с датчиками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D163E7-2787-4CE5-A916-6338D9EA165C}"/>
              </a:ext>
            </a:extLst>
          </p:cNvPr>
          <p:cNvSpPr txBox="1"/>
          <p:nvPr/>
        </p:nvSpPr>
        <p:spPr>
          <a:xfrm>
            <a:off x="7064943" y="3767059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Радиомодуль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300B9-376B-4CF7-AFE5-51DD90A3E1A9}"/>
              </a:ext>
            </a:extLst>
          </p:cNvPr>
          <p:cNvSpPr txBox="1"/>
          <p:nvPr/>
        </p:nvSpPr>
        <p:spPr>
          <a:xfrm>
            <a:off x="7080208" y="4104121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Внешняя антенна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5B35DA-719B-4315-8398-6B8A85C0D2C9}"/>
              </a:ext>
            </a:extLst>
          </p:cNvPr>
          <p:cNvSpPr txBox="1"/>
          <p:nvPr/>
        </p:nvSpPr>
        <p:spPr>
          <a:xfrm>
            <a:off x="7078653" y="4760877"/>
            <a:ext cx="32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Разъемы для подключения АКБ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9E869D-1ED4-4C91-81B3-031E7E13FB45}"/>
              </a:ext>
            </a:extLst>
          </p:cNvPr>
          <p:cNvSpPr txBox="1"/>
          <p:nvPr/>
        </p:nvSpPr>
        <p:spPr>
          <a:xfrm>
            <a:off x="7125957" y="5465604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Модуль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SD-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3300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Структурная схема спутника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066AC-978F-41B8-A245-69168F2BD508}"/>
              </a:ext>
            </a:extLst>
          </p:cNvPr>
          <p:cNvSpPr txBox="1"/>
          <p:nvPr/>
        </p:nvSpPr>
        <p:spPr>
          <a:xfrm>
            <a:off x="6545179" y="2293405"/>
            <a:ext cx="539765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Плата микроконтроллера питается от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Li-Po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аккумулятора, все остальные модули от линейного стабилизатора напряжения, распаянного на плате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Arduino Nano.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Акселерометр, датчик давления и температурный датчик, магнитометр распаяны в модуле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SV-610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и подключаются к МК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I2C.</a:t>
            </a:r>
          </a:p>
          <a:p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Модуль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SD-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карты подключается по протоколу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SPI.</a:t>
            </a:r>
          </a:p>
          <a:p>
            <a:endParaRPr lang="en-US" sz="105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Радиомодуль, который работает как передатчик, подключается по протоколу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UART.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4E0638-D25E-407E-BF4A-DE110CAD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7" y="2059805"/>
            <a:ext cx="5641494" cy="39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042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FB0C1E-97A3-4A3A-B1F9-F267FFC0B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235" y="1122163"/>
            <a:ext cx="10629530" cy="561510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5A6E1-2842-44CD-8FED-A7808387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0"/>
            <a:ext cx="10970880" cy="1143480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170DA-9DEE-4FB9-AE4C-616654C6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27" y="1123985"/>
            <a:ext cx="4514850" cy="562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/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en-US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После включения питания мы должны выбрать режи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м работы: тестирование или рабочий режим. При запуске рабочего режима происходит калибровка датчика, при тестировании осуществляется индикация согласно регламенту.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увеличилась на 2 метра относительно  точки включения спутника, будет зафиксирован старт.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максимальной, фиксируется точка апогея.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высота меньше 110 метров и угол меньше 60</a:t>
                </a:r>
                <a14:m>
                  <m:oMath xmlns:m="http://schemas.openxmlformats.org/officeDocument/2006/math">
                    <m:r>
                      <a:rPr lang="ru-RU" sz="1800" i="1" kern="120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/>
                  <a:t>, запускается система спасения.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Если значение сигнала с фоторезистора меняется больше чем на 10 единиц, фиксируется разделение ОПН и разгонного модуля.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Если текущая высота меньше прошлой не больше чем на 1 метр и точка активации СС пройдена, фиксируется приземление.</a:t>
                </a:r>
              </a:p>
              <a:p>
                <a:r>
                  <a:rPr lang="ru-RU" sz="18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• Телеме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трия отправляется на землю по радиоканалу 2 раза в секунду, на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SD </a:t>
                </a:r>
                <a:r>
                  <a:rPr lang="ru-RU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карту записывается 4 раза в секунду.</a:t>
                </a:r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A11BF-ED90-451D-B33D-EE6306B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081" y="1117470"/>
                <a:ext cx="5689626" cy="5632311"/>
              </a:xfrm>
              <a:prstGeom prst="rect">
                <a:avLst/>
              </a:prstGeom>
              <a:blipFill>
                <a:blip r:embed="rId3"/>
                <a:stretch>
                  <a:fillRect l="-965" t="-541" r="-1286" b="-7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9F1B760-DD4F-4F97-A3D9-8C836D486D58}"/>
              </a:ext>
            </a:extLst>
          </p:cNvPr>
          <p:cNvCxnSpPr/>
          <p:nvPr/>
        </p:nvCxnSpPr>
        <p:spPr bwMode="auto">
          <a:xfrm>
            <a:off x="4421080" y="4935984"/>
            <a:ext cx="0" cy="19530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9D73C00-9A65-430E-9141-195BEC0CE1A5}"/>
              </a:ext>
            </a:extLst>
          </p:cNvPr>
          <p:cNvCxnSpPr/>
          <p:nvPr/>
        </p:nvCxnSpPr>
        <p:spPr bwMode="auto">
          <a:xfrm>
            <a:off x="4421080" y="5514512"/>
            <a:ext cx="0" cy="140564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2174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19" y="1072703"/>
            <a:ext cx="12192000" cy="68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</a:t>
                          </a: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ru-RU" altLang="ru-RU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0" lang="en-US" altLang="ru-RU" sz="1600" b="1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1249876"/>
                  </p:ext>
                </p:extLst>
              </p:nvPr>
            </p:nvGraphicFramePr>
            <p:xfrm>
              <a:off x="1505706" y="1990621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GY-801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45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2,16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V-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Сервопривод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592" t="-519588" r="-200531" b="-10206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881</a:t>
                          </a: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7032470" y="6225143"/>
            <a:ext cx="365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2C71BE9-7C65-4246-AA06-5610E56D1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энергопотребления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A11654B-D75A-4F18-93AE-E70C0718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6746"/>
          </a:xfrm>
        </p:spPr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полета в </a:t>
            </a:r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Openrocket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56E3F-0D70-48E8-8621-0B3FBEFD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71" y="816746"/>
            <a:ext cx="9216657" cy="59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3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18" y="187571"/>
            <a:ext cx="10888315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1655431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17" y="1655431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5474961"/>
            <a:ext cx="4855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  <a:p>
            <a:pPr algn="ctr"/>
            <a:r>
              <a:rPr lang="ru-RU" dirty="0"/>
              <a:t>Тимлид, программист</a:t>
            </a:r>
            <a:endParaRPr lang="ru-R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736317" y="5474961"/>
            <a:ext cx="475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  <a:p>
            <a:pPr algn="ctr"/>
            <a:r>
              <a:rPr lang="ru-RU" dirty="0"/>
              <a:t>Инженер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C66F8E-4C3B-4AC2-86BA-F3CEC39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0"/>
            <a:ext cx="4328121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CA7EF-6A66-4214-B3D4-890F58B2077B}"/>
              </a:ext>
            </a:extLst>
          </p:cNvPr>
          <p:cNvSpPr txBox="1"/>
          <p:nvPr/>
        </p:nvSpPr>
        <p:spPr>
          <a:xfrm>
            <a:off x="5067415" y="3429000"/>
            <a:ext cx="650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CanSatellite: Alexey-Daniel</a:t>
            </a:r>
            <a:endParaRPr lang="ru-RU" sz="4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38F6D-D91C-4DFC-B918-DBAB95C6CDDF}"/>
              </a:ext>
            </a:extLst>
          </p:cNvPr>
          <p:cNvSpPr txBox="1"/>
          <p:nvPr/>
        </p:nvSpPr>
        <p:spPr>
          <a:xfrm>
            <a:off x="5699464" y="1775533"/>
            <a:ext cx="432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CanSAD</a:t>
            </a:r>
            <a:endParaRPr lang="ru-RU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Изучить принцип работы механизма системы спасения (СС) полезной нагрузки, протестировать его, провести необходимые расчеты;</a:t>
            </a: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парашют для СС отсека полезной нагрузки, интегрировать его в механизм СС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Протестировать электронную часть (ЭЧ) на базе Arduino Nano и проанализировать принцип работы ЭЧ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сборе;</a:t>
            </a:r>
            <a:endParaRPr lang="ru-RU" altLang="ru-RU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cs typeface="DejaVu Sans" charset="0"/>
              </a:rPr>
              <a:t> Произвести запуск спутника на высоту около 200 метров и проанализировать полученную телеметрию.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Алгоритм работы спутника при срабатывании СС</a:t>
            </a:r>
            <a:endParaRPr lang="ru-RU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63805" y="2059394"/>
            <a:ext cx="75308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После запуска программы микроконтроллер в спутнике ждет сигнала с фоторезистора, который будет означать разделение разгонного модуля и второй ступени (отсека  с полезной нагрузкой). </a:t>
            </a:r>
          </a:p>
          <a:p>
            <a:endParaRPr lang="ru-RU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П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 снижению до 110 метров запускается сервопривод, который откручивает гайку со своего вала и освобождает пружину, которая выталкивает парашют.</a:t>
            </a:r>
          </a:p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•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На высоте около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99394-98BB-4AA3-A9D4-90DA6B050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8" y="998824"/>
            <a:ext cx="1678729" cy="56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Фото системы спасения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566793" y="2085490"/>
            <a:ext cx="5413211" cy="359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 –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демпфер, к которому крепится через вертлюг парашют;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2 – крышка пружины (системы спасения);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3 – пружина;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ru-RU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4 – винт на валу сервопривода, удерживающий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крышку в сжатом состоянии;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5 – контактная группа 3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pin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подключения к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плате спутника;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6 – сервопривод.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FB6F40-B6BD-47E9-A1CA-8302C32E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9" y="1951938"/>
            <a:ext cx="4612364" cy="458976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895B7C2-2413-4F87-AA08-8C51B63BB67E}"/>
              </a:ext>
            </a:extLst>
          </p:cNvPr>
          <p:cNvCxnSpPr>
            <a:cxnSpLocks/>
          </p:cNvCxnSpPr>
          <p:nvPr/>
        </p:nvCxnSpPr>
        <p:spPr bwMode="auto">
          <a:xfrm>
            <a:off x="2541069" y="2685448"/>
            <a:ext cx="309933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005FF77-9025-435A-8CA6-4454DB5E7CD7}"/>
              </a:ext>
            </a:extLst>
          </p:cNvPr>
          <p:cNvCxnSpPr>
            <a:cxnSpLocks/>
          </p:cNvCxnSpPr>
          <p:nvPr/>
        </p:nvCxnSpPr>
        <p:spPr bwMode="auto">
          <a:xfrm>
            <a:off x="2042659" y="3220278"/>
            <a:ext cx="3597745" cy="1053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7DEA88-B211-48BD-9A61-F37CEE98087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46446" y="4071840"/>
            <a:ext cx="3793958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2FC7710-1418-412C-A4C3-4CAD1303E8E4}"/>
              </a:ext>
            </a:extLst>
          </p:cNvPr>
          <p:cNvCxnSpPr>
            <a:cxnSpLocks/>
          </p:cNvCxnSpPr>
          <p:nvPr/>
        </p:nvCxnSpPr>
        <p:spPr bwMode="auto">
          <a:xfrm>
            <a:off x="1489077" y="4450953"/>
            <a:ext cx="4151326" cy="4819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1DBABE0-4891-43E6-9FFF-C2B4C23EF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66787" y="5124425"/>
            <a:ext cx="4273616" cy="1200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86AF434B-8D7D-409D-B2DA-2AE55F14FA4F}"/>
              </a:ext>
            </a:extLst>
          </p:cNvPr>
          <p:cNvCxnSpPr>
            <a:cxnSpLocks/>
          </p:cNvCxnSpPr>
          <p:nvPr/>
        </p:nvCxnSpPr>
        <p:spPr bwMode="auto">
          <a:xfrm>
            <a:off x="3238297" y="4766564"/>
            <a:ext cx="2402106" cy="282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6338C8-373F-4499-B0BF-E02FD65436E6}"/>
              </a:ext>
            </a:extLst>
          </p:cNvPr>
          <p:cNvSpPr txBox="1"/>
          <p:nvPr/>
        </p:nvSpPr>
        <p:spPr>
          <a:xfrm>
            <a:off x="5640403" y="25024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9D79BD-1AA3-4723-AA92-33A8DCD6F582}"/>
              </a:ext>
            </a:extLst>
          </p:cNvPr>
          <p:cNvSpPr txBox="1"/>
          <p:nvPr/>
        </p:nvSpPr>
        <p:spPr>
          <a:xfrm>
            <a:off x="5640403" y="3035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F9207-6B14-42D8-9B84-041A9665BA7F}"/>
              </a:ext>
            </a:extLst>
          </p:cNvPr>
          <p:cNvSpPr txBox="1"/>
          <p:nvPr/>
        </p:nvSpPr>
        <p:spPr>
          <a:xfrm>
            <a:off x="5598725" y="3885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54AE86-7DEE-47BB-9FD6-3146185BFD31}"/>
              </a:ext>
            </a:extLst>
          </p:cNvPr>
          <p:cNvSpPr txBox="1"/>
          <p:nvPr/>
        </p:nvSpPr>
        <p:spPr>
          <a:xfrm>
            <a:off x="5605276" y="4277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6A2672-2647-489E-8E76-1905166C91F1}"/>
              </a:ext>
            </a:extLst>
          </p:cNvPr>
          <p:cNvSpPr txBox="1"/>
          <p:nvPr/>
        </p:nvSpPr>
        <p:spPr>
          <a:xfrm>
            <a:off x="5608350" y="4610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E72015-975C-4E57-91CC-162DBB821C6A}"/>
              </a:ext>
            </a:extLst>
          </p:cNvPr>
          <p:cNvSpPr txBox="1"/>
          <p:nvPr/>
        </p:nvSpPr>
        <p:spPr>
          <a:xfrm>
            <a:off x="5605276" y="49397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в сборе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6096000" y="1800178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сложенный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751366-6651-4A54-A4E6-D347E041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655"/>
            <a:ext cx="5418255" cy="5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800" b="1" dirty="0"/>
              <a:t>Система спасения после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62506C-3024-4EE4-A476-DB45A4F94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464"/>
            <a:ext cx="5245724" cy="557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9F6E1A-F06C-4A01-9446-3AFDC23F13B0}"/>
              </a:ext>
            </a:extLst>
          </p:cNvPr>
          <p:cNvSpPr txBox="1"/>
          <p:nvPr/>
        </p:nvSpPr>
        <p:spPr>
          <a:xfrm>
            <a:off x="6096000" y="2123814"/>
            <a:ext cx="5598696" cy="389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1  –  выпущенный парашют;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2  –  крышка пружины;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3  –  пружина;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4  –  болт, удерживающий пружину;</a:t>
            </a:r>
          </a:p>
          <a:p>
            <a:r>
              <a:rPr lang="ru-RU" sz="2000" dirty="0"/>
              <a:t>5  –  отсек с крышкой, где располагается </a:t>
            </a:r>
          </a:p>
          <a:p>
            <a:r>
              <a:rPr lang="ru-RU" sz="2000" dirty="0"/>
              <a:t>     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6  –  сервомотор;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7  –  спутник (срез);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8  –  провод от сервомотора.</a:t>
            </a:r>
          </a:p>
        </p:txBody>
      </p:sp>
    </p:spTree>
    <p:extLst>
      <p:ext uri="{BB962C8B-B14F-4D97-AF65-F5344CB8AC3E}">
        <p14:creationId xmlns:p14="http://schemas.microsoft.com/office/powerpoint/2010/main" val="7474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370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F41C19-9824-42ED-BD97-5066B69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Расчет времени работы сервопривода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7EB90-EC52-4333-81AE-D6F9C343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6" y="2079488"/>
            <a:ext cx="4491460" cy="3368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/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•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Согласно ТД вал сервопривода совершает оборот на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за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0,1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максимальный угол поворота составляет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180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В конструкцию сервопривода были внесены изменения, благодаря которым его вал может поворачиваться полностью неограниченное количество раз. Таким образом, полный оборот на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60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произойдет за 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0,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6</m:t>
                    </m:r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ru-RU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ru-RU" dirty="0"/>
                  <a:t>•</a:t>
                </a:r>
                <a:r>
                  <a:rPr lang="en-US" dirty="0"/>
                  <a:t> </a:t>
                </a:r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Гайка, удерживающая крышку пружины, закручена на валу на 3 витка резьбы. Таким образом, для того, чтобы она открутилась, вал должен совершить 3 оборота, на это уйдет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ru-RU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,8 с</m:t>
                    </m:r>
                  </m:oMath>
                </a14:m>
                <a:r>
                  <a:rPr 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Однако во избежание нештатных ситуаций время работы сервопривода ограничено 5 секундами.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A857DC-31B4-4C5F-987F-EB99A0D1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315" y="2154205"/>
                <a:ext cx="6918664" cy="3693319"/>
              </a:xfrm>
              <a:prstGeom prst="rect">
                <a:avLst/>
              </a:prstGeom>
              <a:blipFill>
                <a:blip r:embed="rId3"/>
                <a:stretch>
                  <a:fillRect l="-705" t="-825" b="-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D196F4-39A5-4285-A601-54FE3531A4D4}"/>
              </a:ext>
            </a:extLst>
          </p:cNvPr>
          <p:cNvSpPr txBox="1"/>
          <p:nvPr/>
        </p:nvSpPr>
        <p:spPr>
          <a:xfrm>
            <a:off x="481613" y="5678247"/>
            <a:ext cx="4558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i="1" dirty="0"/>
              <a:t>Используемый в СС сервопривод </a:t>
            </a:r>
            <a:r>
              <a:rPr lang="en-US" sz="1600" i="1" dirty="0"/>
              <a:t>TowerPro SG90 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636330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1358</Words>
  <Application>Microsoft Office PowerPoint</Application>
  <PresentationFormat>Широкоэкранный</PresentationFormat>
  <Paragraphs>187</Paragraphs>
  <Slides>20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Алгоритм работы спутника при срабатывании СС</vt:lpstr>
      <vt:lpstr>Фото системы спасения</vt:lpstr>
      <vt:lpstr>Система спасения в сборе</vt:lpstr>
      <vt:lpstr>Система спасения после активации</vt:lpstr>
      <vt:lpstr>Презентация PowerPoint</vt:lpstr>
      <vt:lpstr>Расчет времени работы сервопривода</vt:lpstr>
      <vt:lpstr>Расчет высоты активации системы спасения</vt:lpstr>
      <vt:lpstr>Парашют для СС</vt:lpstr>
      <vt:lpstr>Сегмент парашюта</vt:lpstr>
      <vt:lpstr>Расчет строп парашюта</vt:lpstr>
      <vt:lpstr>Плата спутника</vt:lpstr>
      <vt:lpstr>Структурная схема спутника</vt:lpstr>
      <vt:lpstr>Презентация PowerPoint</vt:lpstr>
      <vt:lpstr>Алгоритм работы спутника</vt:lpstr>
      <vt:lpstr>Расчет энергопотребления</vt:lpstr>
      <vt:lpstr>Расчет полета в Openrocket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68</cp:revision>
  <dcterms:created xsi:type="dcterms:W3CDTF">2021-05-12T12:31:56Z</dcterms:created>
  <dcterms:modified xsi:type="dcterms:W3CDTF">2021-10-22T15:41:52Z</dcterms:modified>
</cp:coreProperties>
</file>